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600" b="1" dirty="0" smtClean="0"/>
            <a:t>სულ შემოვიდა 5 განაცხადი, საიდანაც:</a:t>
          </a:r>
          <a:endParaRPr lang="en-US" sz="16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709D7D33-DF44-4AEA-87DA-E539F0E60D24}">
      <dgm:prSet phldrT="[ტექსტი]"/>
      <dgm:spPr/>
      <dgm:t>
        <a:bodyPr/>
        <a:lstStyle/>
        <a:p>
          <a:pPr algn="ctr"/>
          <a:r>
            <a:rPr lang="ka-GE" b="1" dirty="0" smtClean="0"/>
            <a:t>ნაწილობრივ დაკმაყოფილდა - 1 განაცხადი;</a:t>
          </a:r>
          <a:endParaRPr lang="en-US" b="1" dirty="0"/>
        </a:p>
      </dgm:t>
    </dgm:pt>
    <dgm:pt modelId="{C99922EF-4B9E-4C81-83A0-865304C8DF69}" type="parTrans" cxnId="{A3C24D80-46FD-4CEC-B08B-370B093D08D9}">
      <dgm:prSet/>
      <dgm:spPr/>
      <dgm:t>
        <a:bodyPr/>
        <a:lstStyle/>
        <a:p>
          <a:endParaRPr lang="en-US"/>
        </a:p>
      </dgm:t>
    </dgm:pt>
    <dgm:pt modelId="{37F5F4C4-CF5E-433F-B5CF-6ED9FFDD2810}" type="sibTrans" cxnId="{A3C24D80-46FD-4CEC-B08B-370B093D08D9}">
      <dgm:prSet/>
      <dgm:spPr/>
      <dgm:t>
        <a:bodyPr/>
        <a:lstStyle/>
        <a:p>
          <a:endParaRPr lang="en-US"/>
        </a:p>
      </dgm:t>
    </dgm:pt>
    <dgm:pt modelId="{A3065037-308D-4300-A294-1D89394A4F70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- 4 განაცხადი</a:t>
          </a:r>
          <a:endParaRPr lang="en-US" b="1" dirty="0"/>
        </a:p>
      </dgm:t>
    </dgm:pt>
    <dgm:pt modelId="{3C50FE68-90C3-4883-BA91-46A1240F18EA}" type="parTrans" cxnId="{33ECF28C-8421-44DD-9C50-ADD1EA4CFB07}">
      <dgm:prSet/>
      <dgm:spPr/>
      <dgm:t>
        <a:bodyPr/>
        <a:lstStyle/>
        <a:p>
          <a:endParaRPr lang="en-US"/>
        </a:p>
      </dgm:t>
    </dgm:pt>
    <dgm:pt modelId="{C431198F-3BA5-40FC-B872-BCAC883672C9}" type="sibTrans" cxnId="{33ECF28C-8421-44DD-9C50-ADD1EA4CFB07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85F34050-C10A-44CE-A96B-2FE24F94E12D}" type="pres">
      <dgm:prSet presAssocID="{4B423817-15C2-4C73-BA2F-AA906ED6C8F5}" presName="arrowDiagram3" presStyleCnt="0"/>
      <dgm:spPr/>
    </dgm:pt>
    <dgm:pt modelId="{BF9ECE2E-8C15-402E-8701-7ADCBB1F2226}" type="pres">
      <dgm:prSet presAssocID="{139A5A7F-F5D1-4878-A131-823EA3B50CB1}" presName="bullet3a" presStyleLbl="node1" presStyleIdx="0" presStyleCnt="3"/>
      <dgm:spPr/>
    </dgm:pt>
    <dgm:pt modelId="{98541BEF-1F75-4C0D-9F48-81FEDA364BF9}" type="pres">
      <dgm:prSet presAssocID="{139A5A7F-F5D1-4878-A131-823EA3B50CB1}" presName="textBox3a" presStyleLbl="revTx" presStyleIdx="0" presStyleCnt="3">
        <dgm:presLayoutVars>
          <dgm:bulletEnabled val="1"/>
        </dgm:presLayoutVars>
      </dgm:prSet>
      <dgm:spPr/>
    </dgm:pt>
    <dgm:pt modelId="{19ABE6D3-BD0C-4460-AFAA-522523F69528}" type="pres">
      <dgm:prSet presAssocID="{709D7D33-DF44-4AEA-87DA-E539F0E60D24}" presName="bullet3b" presStyleLbl="node1" presStyleIdx="1" presStyleCnt="3"/>
      <dgm:spPr/>
    </dgm:pt>
    <dgm:pt modelId="{6766D2A1-FC62-4515-8C7D-F774F07B7EF1}" type="pres">
      <dgm:prSet presAssocID="{709D7D33-DF44-4AEA-87DA-E539F0E60D2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39052-ECD2-4AFA-8302-1877D30426B9}" type="pres">
      <dgm:prSet presAssocID="{A3065037-308D-4300-A294-1D89394A4F70}" presName="bullet3c" presStyleLbl="node1" presStyleIdx="2" presStyleCnt="3"/>
      <dgm:spPr/>
    </dgm:pt>
    <dgm:pt modelId="{3B1538F7-BDF7-4911-AEDC-00D133CD6673}" type="pres">
      <dgm:prSet presAssocID="{A3065037-308D-4300-A294-1D89394A4F70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AA757749-8AAB-44FB-B306-0278E24ACF55}" type="presOf" srcId="{709D7D33-DF44-4AEA-87DA-E539F0E60D24}" destId="{6766D2A1-FC62-4515-8C7D-F774F07B7EF1}" srcOrd="0" destOrd="0" presId="urn:microsoft.com/office/officeart/2005/8/layout/arrow2"/>
    <dgm:cxn modelId="{BE65B377-97AC-45C6-8F6D-16218E9E9CF4}" type="presOf" srcId="{A3065037-308D-4300-A294-1D89394A4F70}" destId="{3B1538F7-BDF7-4911-AEDC-00D133CD6673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33ECF28C-8421-44DD-9C50-ADD1EA4CFB07}" srcId="{4B423817-15C2-4C73-BA2F-AA906ED6C8F5}" destId="{A3065037-308D-4300-A294-1D89394A4F70}" srcOrd="2" destOrd="0" parTransId="{3C50FE68-90C3-4883-BA91-46A1240F18EA}" sibTransId="{C431198F-3BA5-40FC-B872-BCAC883672C9}"/>
    <dgm:cxn modelId="{A3C24D80-46FD-4CEC-B08B-370B093D08D9}" srcId="{4B423817-15C2-4C73-BA2F-AA906ED6C8F5}" destId="{709D7D33-DF44-4AEA-87DA-E539F0E60D24}" srcOrd="1" destOrd="0" parTransId="{C99922EF-4B9E-4C81-83A0-865304C8DF69}" sibTransId="{37F5F4C4-CF5E-433F-B5CF-6ED9FFDD2810}"/>
    <dgm:cxn modelId="{8B832863-1282-4989-ADDF-F3DDE961C930}" type="presOf" srcId="{139A5A7F-F5D1-4878-A131-823EA3B50CB1}" destId="{98541BEF-1F75-4C0D-9F48-81FEDA364BF9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EDF6501F-5148-4A3B-B658-070A8796528B}" type="presParOf" srcId="{40CA8F99-B847-4A32-A8C6-D4237CDA259C}" destId="{85F34050-C10A-44CE-A96B-2FE24F94E12D}" srcOrd="1" destOrd="0" presId="urn:microsoft.com/office/officeart/2005/8/layout/arrow2"/>
    <dgm:cxn modelId="{2AD3A6FE-E9D3-4ABA-B30E-E1726740EC39}" type="presParOf" srcId="{85F34050-C10A-44CE-A96B-2FE24F94E12D}" destId="{BF9ECE2E-8C15-402E-8701-7ADCBB1F2226}" srcOrd="0" destOrd="0" presId="urn:microsoft.com/office/officeart/2005/8/layout/arrow2"/>
    <dgm:cxn modelId="{74EC40E2-DC4C-4201-9262-A33052E9B0C7}" type="presParOf" srcId="{85F34050-C10A-44CE-A96B-2FE24F94E12D}" destId="{98541BEF-1F75-4C0D-9F48-81FEDA364BF9}" srcOrd="1" destOrd="0" presId="urn:microsoft.com/office/officeart/2005/8/layout/arrow2"/>
    <dgm:cxn modelId="{41A83EF5-1589-4AC5-8B25-B66CF2E2AA4E}" type="presParOf" srcId="{85F34050-C10A-44CE-A96B-2FE24F94E12D}" destId="{19ABE6D3-BD0C-4460-AFAA-522523F69528}" srcOrd="2" destOrd="0" presId="urn:microsoft.com/office/officeart/2005/8/layout/arrow2"/>
    <dgm:cxn modelId="{34420712-4AFE-4843-92ED-8B96E2078628}" type="presParOf" srcId="{85F34050-C10A-44CE-A96B-2FE24F94E12D}" destId="{6766D2A1-FC62-4515-8C7D-F774F07B7EF1}" srcOrd="3" destOrd="0" presId="urn:microsoft.com/office/officeart/2005/8/layout/arrow2"/>
    <dgm:cxn modelId="{E8D4831C-AC4C-448D-A783-51CBA9FEEFE2}" type="presParOf" srcId="{85F34050-C10A-44CE-A96B-2FE24F94E12D}" destId="{CE239052-ECD2-4AFA-8302-1877D30426B9}" srcOrd="4" destOrd="0" presId="urn:microsoft.com/office/officeart/2005/8/layout/arrow2"/>
    <dgm:cxn modelId="{515A792B-E36D-4DD8-85D6-AD31A683C23D}" type="presParOf" srcId="{85F34050-C10A-44CE-A96B-2FE24F94E12D}" destId="{3B1538F7-BDF7-4911-AEDC-00D133CD667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ECE2E-8C15-402E-8701-7ADCBB1F2226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41BEF-1F75-4C0D-9F48-81FEDA364BF9}">
      <dsp:nvSpPr>
        <dsp:cNvPr id="0" name=""/>
        <dsp:cNvSpPr/>
      </dsp:nvSpPr>
      <dsp:spPr>
        <a:xfrm>
          <a:off x="853440" y="2835909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სულ შემოვიდა 5 განაცხადი, საიდანაც:</a:t>
          </a:r>
          <a:endParaRPr lang="en-US" sz="1600" b="1" kern="1200" dirty="0"/>
        </a:p>
      </dsp:txBody>
      <dsp:txXfrm>
        <a:off x="853440" y="2835909"/>
        <a:ext cx="1420368" cy="1101090"/>
      </dsp:txXfrm>
    </dsp:sp>
    <dsp:sp modelId="{19ABE6D3-BD0C-4460-AFAA-522523F69528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6D2A1-FC62-4515-8C7D-F774F07B7EF1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ნაწილობრივ დაკმაყოფილდა - 1 განაცხადი;</a:t>
          </a:r>
          <a:endParaRPr lang="en-US" sz="1300" b="1" kern="1200" dirty="0"/>
        </a:p>
      </dsp:txBody>
      <dsp:txXfrm>
        <a:off x="2316480" y="1864359"/>
        <a:ext cx="1463040" cy="2072640"/>
      </dsp:txXfrm>
    </dsp:sp>
    <dsp:sp modelId="{CE239052-ECD2-4AFA-8302-1877D30426B9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538F7-BDF7-4911-AEDC-00D133CD6673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300" b="1" kern="1200" dirty="0" smtClean="0"/>
            <a:t>დაკმაყოფილდა - 4 განაცხადი</a:t>
          </a:r>
          <a:endParaRPr lang="en-US" sz="13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პირველი 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წლის პირველი იანვრიდან 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31 მარტის 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64</Words>
  <Application>Microsoft Office PowerPoint</Application>
  <PresentationFormat>ეკრანი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</vt:i4>
      </vt:variant>
    </vt:vector>
  </HeadingPairs>
  <TitlesOfParts>
    <vt:vector size="2" baseType="lpstr">
      <vt:lpstr>აივანი</vt:lpstr>
      <vt:lpstr>         2021 წლის პირველი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Court Employe</cp:lastModifiedBy>
  <cp:revision>3</cp:revision>
  <dcterms:created xsi:type="dcterms:W3CDTF">2006-08-16T00:00:00Z</dcterms:created>
  <dcterms:modified xsi:type="dcterms:W3CDTF">2021-04-15T09:15:43Z</dcterms:modified>
</cp:coreProperties>
</file>